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  <a:srgbClr val="0C1F52"/>
    <a:srgbClr val="C11017"/>
    <a:srgbClr val="0072BE"/>
    <a:srgbClr val="9D1154"/>
    <a:srgbClr val="0C2054"/>
    <a:srgbClr val="7591AC"/>
    <a:srgbClr val="7D0B42"/>
    <a:srgbClr val="545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2DD50E-B107-4FA9-9622-F32244F79871}" v="658" dt="2023-06-06T22:44:16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08" autoAdjust="0"/>
    <p:restoredTop sz="94660"/>
  </p:normalViewPr>
  <p:slideViewPr>
    <p:cSldViewPr snapToGrid="0">
      <p:cViewPr>
        <p:scale>
          <a:sx n="75" d="100"/>
          <a:sy n="75" d="100"/>
        </p:scale>
        <p:origin x="322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E4F1AD-129D-C3BE-398B-0C9FDC0E70FA}"/>
              </a:ext>
            </a:extLst>
          </p:cNvPr>
          <p:cNvSpPr txBox="1"/>
          <p:nvPr/>
        </p:nvSpPr>
        <p:spPr>
          <a:xfrm>
            <a:off x="2247288" y="2620741"/>
            <a:ext cx="663946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>
                <a:solidFill>
                  <a:srgbClr val="0C1F52"/>
                </a:solidFill>
                <a:latin typeface="Gulim"/>
                <a:ea typeface="Gulim"/>
                <a:cs typeface="Cordia New"/>
              </a:rPr>
              <a:t>TÍTULO DA APRESENTAÇÃO</a:t>
            </a:r>
            <a:endParaRPr lang="en-US" sz="3200" b="1" dirty="0">
              <a:solidFill>
                <a:srgbClr val="0C1F52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F9786D-D276-8FC9-1135-A915808986E5}"/>
              </a:ext>
            </a:extLst>
          </p:cNvPr>
          <p:cNvSpPr txBox="1"/>
          <p:nvPr/>
        </p:nvSpPr>
        <p:spPr>
          <a:xfrm>
            <a:off x="4328160" y="3293049"/>
            <a:ext cx="37465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Outras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 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informações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...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ECB70D2-BE54-B66C-4584-C23E491FD534}"/>
              </a:ext>
            </a:extLst>
          </p:cNvPr>
          <p:cNvSpPr/>
          <p:nvPr/>
        </p:nvSpPr>
        <p:spPr>
          <a:xfrm>
            <a:off x="11411417" y="-859749"/>
            <a:ext cx="2530415" cy="1581510"/>
          </a:xfrm>
          <a:prstGeom prst="roundRect">
            <a:avLst/>
          </a:prstGeom>
          <a:solidFill>
            <a:srgbClr val="C11017">
              <a:alpha val="4902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1F4CA80-7F14-21C2-2F28-809547FEC2E6}"/>
              </a:ext>
            </a:extLst>
          </p:cNvPr>
          <p:cNvCxnSpPr/>
          <p:nvPr/>
        </p:nvCxnSpPr>
        <p:spPr>
          <a:xfrm flipV="1">
            <a:off x="5206148" y="681114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CB257E3-77DB-0700-FC2C-3E1C959EA915}"/>
              </a:ext>
            </a:extLst>
          </p:cNvPr>
          <p:cNvCxnSpPr>
            <a:cxnSpLocks/>
          </p:cNvCxnSpPr>
          <p:nvPr/>
        </p:nvCxnSpPr>
        <p:spPr>
          <a:xfrm flipH="1" flipV="1">
            <a:off x="11411417" y="667270"/>
            <a:ext cx="5749" cy="3715109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156" y="4880342"/>
            <a:ext cx="1994844" cy="1553450"/>
          </a:xfrm>
          <a:prstGeom prst="rect">
            <a:avLst/>
          </a:prstGeom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21CA1345-9815-9E34-E2A9-6B25B8F05667}"/>
              </a:ext>
            </a:extLst>
          </p:cNvPr>
          <p:cNvSpPr txBox="1"/>
          <p:nvPr/>
        </p:nvSpPr>
        <p:spPr>
          <a:xfrm>
            <a:off x="7762807" y="6352870"/>
            <a:ext cx="663946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VII SBV</a:t>
            </a:r>
          </a:p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16 a 18 de </a:t>
            </a:r>
            <a:r>
              <a:rPr lang="en-US" sz="1000" b="1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junho</a:t>
            </a:r>
            <a:endParaRPr lang="en-US" sz="1000" b="1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11" name="Rectangle: Rounded Corners 21">
            <a:extLst>
              <a:ext uri="{FF2B5EF4-FFF2-40B4-BE49-F238E27FC236}">
                <a16:creationId xmlns:a16="http://schemas.microsoft.com/office/drawing/2014/main" id="{945E3D8E-5F2B-64F5-B2F6-8421401D530A}"/>
              </a:ext>
            </a:extLst>
          </p:cNvPr>
          <p:cNvSpPr/>
          <p:nvPr/>
        </p:nvSpPr>
        <p:spPr>
          <a:xfrm>
            <a:off x="-1644183" y="5976255"/>
            <a:ext cx="2530415" cy="1553450"/>
          </a:xfrm>
          <a:prstGeom prst="roundRect">
            <a:avLst/>
          </a:prstGeom>
          <a:solidFill>
            <a:srgbClr val="0071BC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2AA06DB-FDF1-B9AB-95C5-3F2D4B98E1B4}"/>
              </a:ext>
            </a:extLst>
          </p:cNvPr>
          <p:cNvCxnSpPr/>
          <p:nvPr/>
        </p:nvCxnSpPr>
        <p:spPr>
          <a:xfrm flipV="1">
            <a:off x="5206148" y="681114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B96F6D1-F7B8-D9AC-171F-BCC157348633}"/>
              </a:ext>
            </a:extLst>
          </p:cNvPr>
          <p:cNvCxnSpPr>
            <a:cxnSpLocks/>
          </p:cNvCxnSpPr>
          <p:nvPr/>
        </p:nvCxnSpPr>
        <p:spPr>
          <a:xfrm flipH="1" flipV="1">
            <a:off x="11411417" y="667270"/>
            <a:ext cx="5749" cy="2162354"/>
          </a:xfrm>
          <a:prstGeom prst="straightConnector1">
            <a:avLst/>
          </a:prstGeom>
          <a:ln w="28575">
            <a:solidFill>
              <a:srgbClr val="7591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F2660BF-3FF0-B850-3F3A-D7BD1E173121}"/>
              </a:ext>
            </a:extLst>
          </p:cNvPr>
          <p:cNvCxnSpPr>
            <a:cxnSpLocks/>
          </p:cNvCxnSpPr>
          <p:nvPr/>
        </p:nvCxnSpPr>
        <p:spPr>
          <a:xfrm flipV="1">
            <a:off x="676480" y="6283225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4B3E9BC-CF18-5476-587B-0680454964B7}"/>
              </a:ext>
            </a:extLst>
          </p:cNvPr>
          <p:cNvCxnSpPr>
            <a:cxnSpLocks/>
          </p:cNvCxnSpPr>
          <p:nvPr/>
        </p:nvCxnSpPr>
        <p:spPr>
          <a:xfrm flipH="1" flipV="1">
            <a:off x="672861" y="4138603"/>
            <a:ext cx="5749" cy="2162354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7" descr="Icon&#10;&#10;Description automatically generated">
            <a:extLst>
              <a:ext uri="{FF2B5EF4-FFF2-40B4-BE49-F238E27FC236}">
                <a16:creationId xmlns:a16="http://schemas.microsoft.com/office/drawing/2014/main" id="{277A495E-5D1A-146E-A376-B30C42DB1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36359" t="8432" b="-848"/>
          <a:stretch/>
        </p:blipFill>
        <p:spPr>
          <a:xfrm>
            <a:off x="-4557" y="-1919"/>
            <a:ext cx="1745790" cy="171430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277490F-2310-B3D4-AB7D-A6C14DBE726D}"/>
              </a:ext>
            </a:extLst>
          </p:cNvPr>
          <p:cNvSpPr txBox="1"/>
          <p:nvPr/>
        </p:nvSpPr>
        <p:spPr>
          <a:xfrm>
            <a:off x="1283790" y="1135375"/>
            <a:ext cx="64094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Fundamentação</a:t>
            </a:r>
            <a:endParaRPr lang="en-US" sz="3600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614D268-6085-8035-70FF-868A1168BCC1}"/>
              </a:ext>
            </a:extLst>
          </p:cNvPr>
          <p:cNvSpPr/>
          <p:nvPr/>
        </p:nvSpPr>
        <p:spPr>
          <a:xfrm>
            <a:off x="-590537" y="6283225"/>
            <a:ext cx="1265207" cy="1279585"/>
          </a:xfrm>
          <a:prstGeom prst="roundRect">
            <a:avLst/>
          </a:prstGeom>
          <a:solidFill>
            <a:srgbClr val="C11017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95F47D4-99C3-28B9-3124-160626079AB6}"/>
              </a:ext>
            </a:extLst>
          </p:cNvPr>
          <p:cNvSpPr/>
          <p:nvPr/>
        </p:nvSpPr>
        <p:spPr>
          <a:xfrm>
            <a:off x="11411417" y="-534773"/>
            <a:ext cx="1265207" cy="1279585"/>
          </a:xfrm>
          <a:prstGeom prst="roundRect">
            <a:avLst/>
          </a:prstGeom>
          <a:solidFill>
            <a:srgbClr val="0071BC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8BC66D-E146-C0EC-9395-AAEEC3F9C4BB}"/>
              </a:ext>
            </a:extLst>
          </p:cNvPr>
          <p:cNvSpPr txBox="1"/>
          <p:nvPr/>
        </p:nvSpPr>
        <p:spPr>
          <a:xfrm>
            <a:off x="1388852" y="1644565"/>
            <a:ext cx="64094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Subtítulo</a:t>
            </a:r>
            <a:endParaRPr lang="en-US" sz="2400" b="1" dirty="0">
              <a:solidFill>
                <a:srgbClr val="C11017"/>
              </a:solidFill>
              <a:latin typeface="Gulim"/>
              <a:ea typeface="Gulim"/>
              <a:cs typeface="Cordia New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71C98BF-3DBB-2678-C208-3393C68BDC2A}"/>
              </a:ext>
            </a:extLst>
          </p:cNvPr>
          <p:cNvSpPr txBox="1"/>
          <p:nvPr/>
        </p:nvSpPr>
        <p:spPr>
          <a:xfrm>
            <a:off x="1389811" y="2244865"/>
            <a:ext cx="37465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Inserir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um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pouquinho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de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texto</a:t>
            </a:r>
            <a:endParaRPr lang="en-US" sz="16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4299E0A-3ED7-6ED4-B4BE-AFE3DD4B30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156" y="4880342"/>
            <a:ext cx="1994844" cy="1553450"/>
          </a:xfrm>
          <a:prstGeom prst="rect">
            <a:avLst/>
          </a:prstGeom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9814C226-65B9-9E04-56BA-CD4A38D513F5}"/>
              </a:ext>
            </a:extLst>
          </p:cNvPr>
          <p:cNvSpPr txBox="1"/>
          <p:nvPr/>
        </p:nvSpPr>
        <p:spPr>
          <a:xfrm>
            <a:off x="7762807" y="6352870"/>
            <a:ext cx="663946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VII SBV</a:t>
            </a:r>
          </a:p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16 a 18 de </a:t>
            </a:r>
            <a:r>
              <a:rPr lang="en-US" sz="1000" b="1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junho</a:t>
            </a:r>
            <a:endParaRPr lang="en-US" sz="1000" b="1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1235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8C6E7C-85BE-149E-7904-4E86A1A0B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1910622-6A2A-D692-5BCB-BA3E8EE2F705}"/>
              </a:ext>
            </a:extLst>
          </p:cNvPr>
          <p:cNvCxnSpPr/>
          <p:nvPr/>
        </p:nvCxnSpPr>
        <p:spPr>
          <a:xfrm flipV="1">
            <a:off x="5206148" y="681114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4878E2C-E9B9-B900-99CA-3F5C0CCAF3A9}"/>
              </a:ext>
            </a:extLst>
          </p:cNvPr>
          <p:cNvCxnSpPr>
            <a:cxnSpLocks/>
          </p:cNvCxnSpPr>
          <p:nvPr/>
        </p:nvCxnSpPr>
        <p:spPr>
          <a:xfrm flipH="1" flipV="1">
            <a:off x="11411417" y="667270"/>
            <a:ext cx="5749" cy="2162354"/>
          </a:xfrm>
          <a:prstGeom prst="straightConnector1">
            <a:avLst/>
          </a:prstGeom>
          <a:ln w="28575">
            <a:solidFill>
              <a:srgbClr val="7591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B8E198-FDEA-ABEA-C3A4-AF06EC80AF4A}"/>
              </a:ext>
            </a:extLst>
          </p:cNvPr>
          <p:cNvCxnSpPr>
            <a:cxnSpLocks/>
          </p:cNvCxnSpPr>
          <p:nvPr/>
        </p:nvCxnSpPr>
        <p:spPr>
          <a:xfrm flipV="1">
            <a:off x="676480" y="6283225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98668D5-A563-150F-CBCA-F47473027AB0}"/>
              </a:ext>
            </a:extLst>
          </p:cNvPr>
          <p:cNvCxnSpPr>
            <a:cxnSpLocks/>
          </p:cNvCxnSpPr>
          <p:nvPr/>
        </p:nvCxnSpPr>
        <p:spPr>
          <a:xfrm flipH="1" flipV="1">
            <a:off x="672861" y="4138603"/>
            <a:ext cx="5749" cy="2162354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7" descr="Icon&#10;&#10;Description automatically generated">
            <a:extLst>
              <a:ext uri="{FF2B5EF4-FFF2-40B4-BE49-F238E27FC236}">
                <a16:creationId xmlns:a16="http://schemas.microsoft.com/office/drawing/2014/main" id="{E50F9BE0-57C0-3AE8-9C23-670EF7BD3F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36359" t="8432" b="-848"/>
          <a:stretch/>
        </p:blipFill>
        <p:spPr>
          <a:xfrm>
            <a:off x="-4557" y="-1919"/>
            <a:ext cx="1745790" cy="171430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3A4F36C-1915-F582-3FAC-6DAD0F5E298D}"/>
              </a:ext>
            </a:extLst>
          </p:cNvPr>
          <p:cNvSpPr txBox="1"/>
          <p:nvPr/>
        </p:nvSpPr>
        <p:spPr>
          <a:xfrm>
            <a:off x="1283790" y="1135375"/>
            <a:ext cx="64094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Objetivos</a:t>
            </a:r>
            <a:endParaRPr lang="en-US" sz="3600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4B43790-788C-E475-5E02-E91DFA583453}"/>
              </a:ext>
            </a:extLst>
          </p:cNvPr>
          <p:cNvSpPr txBox="1"/>
          <p:nvPr/>
        </p:nvSpPr>
        <p:spPr>
          <a:xfrm>
            <a:off x="1388852" y="1644565"/>
            <a:ext cx="64094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Subtítulo</a:t>
            </a:r>
            <a:endParaRPr lang="en-US" sz="2400" b="1" dirty="0">
              <a:solidFill>
                <a:srgbClr val="C11017"/>
              </a:solidFill>
              <a:latin typeface="Gulim"/>
              <a:ea typeface="Gulim"/>
              <a:cs typeface="Cordia New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F2E18A7-7543-1E52-D802-4709551AED8B}"/>
              </a:ext>
            </a:extLst>
          </p:cNvPr>
          <p:cNvSpPr txBox="1"/>
          <p:nvPr/>
        </p:nvSpPr>
        <p:spPr>
          <a:xfrm>
            <a:off x="1389811" y="2244865"/>
            <a:ext cx="37465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Inserir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um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pouquinho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de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texto</a:t>
            </a:r>
            <a:endParaRPr lang="en-US" sz="16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035F60CE-45F3-88D1-BA34-1031E91354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156" y="4880342"/>
            <a:ext cx="1994844" cy="1553450"/>
          </a:xfrm>
          <a:prstGeom prst="rect">
            <a:avLst/>
          </a:prstGeom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2FFC46E7-659D-470A-C9C8-47F3FDF923E5}"/>
              </a:ext>
            </a:extLst>
          </p:cNvPr>
          <p:cNvSpPr txBox="1"/>
          <p:nvPr/>
        </p:nvSpPr>
        <p:spPr>
          <a:xfrm>
            <a:off x="7762807" y="6352870"/>
            <a:ext cx="663946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VII SBV</a:t>
            </a:r>
          </a:p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16 a 18 de </a:t>
            </a:r>
            <a:r>
              <a:rPr lang="en-US" sz="1000" b="1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junho</a:t>
            </a:r>
            <a:endParaRPr lang="en-US" sz="1000" b="1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4" name="Rectangle: Rounded Corners 20">
            <a:extLst>
              <a:ext uri="{FF2B5EF4-FFF2-40B4-BE49-F238E27FC236}">
                <a16:creationId xmlns:a16="http://schemas.microsoft.com/office/drawing/2014/main" id="{A9E513A7-E5D2-BAD5-3567-75FAE55D78C3}"/>
              </a:ext>
            </a:extLst>
          </p:cNvPr>
          <p:cNvSpPr/>
          <p:nvPr/>
        </p:nvSpPr>
        <p:spPr>
          <a:xfrm>
            <a:off x="-590537" y="6283225"/>
            <a:ext cx="1265207" cy="1279585"/>
          </a:xfrm>
          <a:prstGeom prst="roundRect">
            <a:avLst/>
          </a:prstGeom>
          <a:solidFill>
            <a:srgbClr val="C11017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21">
            <a:extLst>
              <a:ext uri="{FF2B5EF4-FFF2-40B4-BE49-F238E27FC236}">
                <a16:creationId xmlns:a16="http://schemas.microsoft.com/office/drawing/2014/main" id="{7C22F6EA-7F5E-A914-2FCB-B1457F0222E8}"/>
              </a:ext>
            </a:extLst>
          </p:cNvPr>
          <p:cNvSpPr/>
          <p:nvPr/>
        </p:nvSpPr>
        <p:spPr>
          <a:xfrm>
            <a:off x="11411417" y="-534773"/>
            <a:ext cx="1265207" cy="1279585"/>
          </a:xfrm>
          <a:prstGeom prst="roundRect">
            <a:avLst/>
          </a:prstGeom>
          <a:solidFill>
            <a:srgbClr val="0071BC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8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27C270-F822-B8F1-F03A-468E4C8DA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2F50F8-0CE8-AA7A-FBE6-7B4124D1D593}"/>
              </a:ext>
            </a:extLst>
          </p:cNvPr>
          <p:cNvCxnSpPr/>
          <p:nvPr/>
        </p:nvCxnSpPr>
        <p:spPr>
          <a:xfrm flipV="1">
            <a:off x="5206148" y="681114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3C0E15-8DE3-83BA-6499-2F1A2F63F4D9}"/>
              </a:ext>
            </a:extLst>
          </p:cNvPr>
          <p:cNvCxnSpPr>
            <a:cxnSpLocks/>
          </p:cNvCxnSpPr>
          <p:nvPr/>
        </p:nvCxnSpPr>
        <p:spPr>
          <a:xfrm flipH="1" flipV="1">
            <a:off x="11411417" y="667270"/>
            <a:ext cx="5749" cy="2162354"/>
          </a:xfrm>
          <a:prstGeom prst="straightConnector1">
            <a:avLst/>
          </a:prstGeom>
          <a:ln w="28575">
            <a:solidFill>
              <a:srgbClr val="7591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AFB1D2E-D4A8-16C7-DC0D-848BBD4176A7}"/>
              </a:ext>
            </a:extLst>
          </p:cNvPr>
          <p:cNvCxnSpPr>
            <a:cxnSpLocks/>
          </p:cNvCxnSpPr>
          <p:nvPr/>
        </p:nvCxnSpPr>
        <p:spPr>
          <a:xfrm flipV="1">
            <a:off x="676480" y="6283225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2B4E411-3579-4828-8482-F7A071C50C79}"/>
              </a:ext>
            </a:extLst>
          </p:cNvPr>
          <p:cNvCxnSpPr>
            <a:cxnSpLocks/>
          </p:cNvCxnSpPr>
          <p:nvPr/>
        </p:nvCxnSpPr>
        <p:spPr>
          <a:xfrm flipH="1" flipV="1">
            <a:off x="672861" y="4138603"/>
            <a:ext cx="5749" cy="2162354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7" descr="Icon&#10;&#10;Description automatically generated">
            <a:extLst>
              <a:ext uri="{FF2B5EF4-FFF2-40B4-BE49-F238E27FC236}">
                <a16:creationId xmlns:a16="http://schemas.microsoft.com/office/drawing/2014/main" id="{8AC2CFC6-F5D8-D1C1-BFA1-9372C27507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36359" t="8432" b="-848"/>
          <a:stretch/>
        </p:blipFill>
        <p:spPr>
          <a:xfrm>
            <a:off x="-4557" y="-1919"/>
            <a:ext cx="1745790" cy="171430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FA649BF-4421-64FF-500B-EBE425EAAAB2}"/>
              </a:ext>
            </a:extLst>
          </p:cNvPr>
          <p:cNvSpPr txBox="1"/>
          <p:nvPr/>
        </p:nvSpPr>
        <p:spPr>
          <a:xfrm>
            <a:off x="1283790" y="1135375"/>
            <a:ext cx="64094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Métodos</a:t>
            </a:r>
            <a:endParaRPr lang="en-US" sz="3600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F533B5-C7D8-F6EE-6A22-EE848F3192C0}"/>
              </a:ext>
            </a:extLst>
          </p:cNvPr>
          <p:cNvSpPr txBox="1"/>
          <p:nvPr/>
        </p:nvSpPr>
        <p:spPr>
          <a:xfrm>
            <a:off x="1388852" y="1644565"/>
            <a:ext cx="64094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Subtítulo</a:t>
            </a:r>
            <a:endParaRPr lang="en-US" sz="2400" b="1" dirty="0">
              <a:solidFill>
                <a:srgbClr val="C11017"/>
              </a:solidFill>
              <a:latin typeface="Gulim"/>
              <a:ea typeface="Gulim"/>
              <a:cs typeface="Cordia New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1E85323-C488-631B-6771-DB399ECD9284}"/>
              </a:ext>
            </a:extLst>
          </p:cNvPr>
          <p:cNvSpPr txBox="1"/>
          <p:nvPr/>
        </p:nvSpPr>
        <p:spPr>
          <a:xfrm>
            <a:off x="1389811" y="2244865"/>
            <a:ext cx="37465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Inserir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um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pouquinho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de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texto</a:t>
            </a:r>
            <a:endParaRPr lang="en-US" sz="1600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CC6562D-C87F-E691-45B2-58E8FCA86B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156" y="4880342"/>
            <a:ext cx="1994844" cy="1553450"/>
          </a:xfrm>
          <a:prstGeom prst="rect">
            <a:avLst/>
          </a:prstGeom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7511E5A1-BC8F-2A1A-FA22-A39400444D4E}"/>
              </a:ext>
            </a:extLst>
          </p:cNvPr>
          <p:cNvSpPr txBox="1"/>
          <p:nvPr/>
        </p:nvSpPr>
        <p:spPr>
          <a:xfrm>
            <a:off x="7762807" y="6352870"/>
            <a:ext cx="663946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VII SBV</a:t>
            </a:r>
          </a:p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16 a 18 de </a:t>
            </a:r>
            <a:r>
              <a:rPr lang="en-US" sz="1000" b="1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junho</a:t>
            </a:r>
            <a:endParaRPr lang="en-US" sz="1000" b="1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4" name="Rectangle: Rounded Corners 20">
            <a:extLst>
              <a:ext uri="{FF2B5EF4-FFF2-40B4-BE49-F238E27FC236}">
                <a16:creationId xmlns:a16="http://schemas.microsoft.com/office/drawing/2014/main" id="{45AA5F77-B8D8-CB44-7C89-D6BB259FF612}"/>
              </a:ext>
            </a:extLst>
          </p:cNvPr>
          <p:cNvSpPr/>
          <p:nvPr/>
        </p:nvSpPr>
        <p:spPr>
          <a:xfrm>
            <a:off x="-590537" y="6283225"/>
            <a:ext cx="1265207" cy="1279585"/>
          </a:xfrm>
          <a:prstGeom prst="roundRect">
            <a:avLst/>
          </a:prstGeom>
          <a:solidFill>
            <a:srgbClr val="C11017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21">
            <a:extLst>
              <a:ext uri="{FF2B5EF4-FFF2-40B4-BE49-F238E27FC236}">
                <a16:creationId xmlns:a16="http://schemas.microsoft.com/office/drawing/2014/main" id="{13D44C42-BF3B-7BA2-2F37-4BAE460A0680}"/>
              </a:ext>
            </a:extLst>
          </p:cNvPr>
          <p:cNvSpPr/>
          <p:nvPr/>
        </p:nvSpPr>
        <p:spPr>
          <a:xfrm>
            <a:off x="11411417" y="-534773"/>
            <a:ext cx="1265207" cy="1279585"/>
          </a:xfrm>
          <a:prstGeom prst="roundRect">
            <a:avLst/>
          </a:prstGeom>
          <a:solidFill>
            <a:srgbClr val="0071BC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93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C87C6C-F075-DE8E-FB75-E98100395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3041A8A-34E0-2353-8CB6-6A537741150B}"/>
              </a:ext>
            </a:extLst>
          </p:cNvPr>
          <p:cNvCxnSpPr/>
          <p:nvPr/>
        </p:nvCxnSpPr>
        <p:spPr>
          <a:xfrm flipV="1">
            <a:off x="5206148" y="681114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D6A4E3F-976E-CCDB-1533-D9F21305B31E}"/>
              </a:ext>
            </a:extLst>
          </p:cNvPr>
          <p:cNvCxnSpPr>
            <a:cxnSpLocks/>
          </p:cNvCxnSpPr>
          <p:nvPr/>
        </p:nvCxnSpPr>
        <p:spPr>
          <a:xfrm flipH="1" flipV="1">
            <a:off x="11411417" y="667270"/>
            <a:ext cx="5749" cy="2162354"/>
          </a:xfrm>
          <a:prstGeom prst="straightConnector1">
            <a:avLst/>
          </a:prstGeom>
          <a:ln w="28575">
            <a:solidFill>
              <a:srgbClr val="7591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004EBBB-060F-A816-FE7A-082BE63256CD}"/>
              </a:ext>
            </a:extLst>
          </p:cNvPr>
          <p:cNvCxnSpPr>
            <a:cxnSpLocks/>
          </p:cNvCxnSpPr>
          <p:nvPr/>
        </p:nvCxnSpPr>
        <p:spPr>
          <a:xfrm flipV="1">
            <a:off x="676480" y="6283225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19A0798-FC83-6648-A1C2-C67C40F29664}"/>
              </a:ext>
            </a:extLst>
          </p:cNvPr>
          <p:cNvCxnSpPr>
            <a:cxnSpLocks/>
          </p:cNvCxnSpPr>
          <p:nvPr/>
        </p:nvCxnSpPr>
        <p:spPr>
          <a:xfrm flipH="1" flipV="1">
            <a:off x="672861" y="4138603"/>
            <a:ext cx="5749" cy="2162354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7" descr="Icon&#10;&#10;Description automatically generated">
            <a:extLst>
              <a:ext uri="{FF2B5EF4-FFF2-40B4-BE49-F238E27FC236}">
                <a16:creationId xmlns:a16="http://schemas.microsoft.com/office/drawing/2014/main" id="{B8EFA76C-1BAD-27C6-1FBF-2036E75DE6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36359" t="8432" b="-848"/>
          <a:stretch/>
        </p:blipFill>
        <p:spPr>
          <a:xfrm>
            <a:off x="-4557" y="-1919"/>
            <a:ext cx="1745790" cy="171430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F1224DA-3A74-40C1-7B13-A254AEB7591C}"/>
              </a:ext>
            </a:extLst>
          </p:cNvPr>
          <p:cNvSpPr txBox="1"/>
          <p:nvPr/>
        </p:nvSpPr>
        <p:spPr>
          <a:xfrm>
            <a:off x="1283790" y="1135375"/>
            <a:ext cx="64094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Resultados</a:t>
            </a:r>
            <a:endParaRPr lang="en-US" sz="3600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4C9DB5-8F38-2F77-FE94-B834A9CE1D5D}"/>
              </a:ext>
            </a:extLst>
          </p:cNvPr>
          <p:cNvSpPr txBox="1"/>
          <p:nvPr/>
        </p:nvSpPr>
        <p:spPr>
          <a:xfrm>
            <a:off x="1388852" y="1644565"/>
            <a:ext cx="64094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Subtítulo</a:t>
            </a:r>
            <a:endParaRPr lang="en-US" sz="2400" b="1" dirty="0">
              <a:solidFill>
                <a:srgbClr val="C11017"/>
              </a:solidFill>
              <a:latin typeface="Gulim"/>
              <a:ea typeface="Gulim"/>
              <a:cs typeface="Cordia New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0EEE920-6A64-0887-008F-EEAD336EDE16}"/>
              </a:ext>
            </a:extLst>
          </p:cNvPr>
          <p:cNvSpPr txBox="1"/>
          <p:nvPr/>
        </p:nvSpPr>
        <p:spPr>
          <a:xfrm>
            <a:off x="1389811" y="2244865"/>
            <a:ext cx="37465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Inserir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um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pouquinho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de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texto</a:t>
            </a:r>
            <a:endParaRPr lang="en-US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773824D-4FEA-C949-20B5-963771729D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156" y="4880342"/>
            <a:ext cx="1994844" cy="1553450"/>
          </a:xfrm>
          <a:prstGeom prst="rect">
            <a:avLst/>
          </a:prstGeom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B4608598-6C45-FC91-D155-4D489A4A0DC4}"/>
              </a:ext>
            </a:extLst>
          </p:cNvPr>
          <p:cNvSpPr txBox="1"/>
          <p:nvPr/>
        </p:nvSpPr>
        <p:spPr>
          <a:xfrm>
            <a:off x="7762807" y="6352870"/>
            <a:ext cx="663946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VII SBV</a:t>
            </a:r>
          </a:p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16 a 18 de </a:t>
            </a:r>
            <a:r>
              <a:rPr lang="en-US" sz="1000" b="1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junho</a:t>
            </a:r>
            <a:endParaRPr lang="en-US" sz="1000" b="1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4" name="Rectangle: Rounded Corners 20">
            <a:extLst>
              <a:ext uri="{FF2B5EF4-FFF2-40B4-BE49-F238E27FC236}">
                <a16:creationId xmlns:a16="http://schemas.microsoft.com/office/drawing/2014/main" id="{54E67AA7-4546-7A7D-AF64-E0BAA8BC437E}"/>
              </a:ext>
            </a:extLst>
          </p:cNvPr>
          <p:cNvSpPr/>
          <p:nvPr/>
        </p:nvSpPr>
        <p:spPr>
          <a:xfrm>
            <a:off x="-590537" y="6283225"/>
            <a:ext cx="1265207" cy="1279585"/>
          </a:xfrm>
          <a:prstGeom prst="roundRect">
            <a:avLst/>
          </a:prstGeom>
          <a:solidFill>
            <a:srgbClr val="C11017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21">
            <a:extLst>
              <a:ext uri="{FF2B5EF4-FFF2-40B4-BE49-F238E27FC236}">
                <a16:creationId xmlns:a16="http://schemas.microsoft.com/office/drawing/2014/main" id="{1B6C52A1-CDEA-0970-29AD-D15C28EB364E}"/>
              </a:ext>
            </a:extLst>
          </p:cNvPr>
          <p:cNvSpPr/>
          <p:nvPr/>
        </p:nvSpPr>
        <p:spPr>
          <a:xfrm>
            <a:off x="11411417" y="-534773"/>
            <a:ext cx="1265207" cy="1279585"/>
          </a:xfrm>
          <a:prstGeom prst="roundRect">
            <a:avLst/>
          </a:prstGeom>
          <a:solidFill>
            <a:srgbClr val="0071BC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5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DC3916-2527-5043-06CC-C2A794C7D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7C7713A-A149-D7B5-BDF6-AD01DEA26017}"/>
              </a:ext>
            </a:extLst>
          </p:cNvPr>
          <p:cNvCxnSpPr/>
          <p:nvPr/>
        </p:nvCxnSpPr>
        <p:spPr>
          <a:xfrm flipV="1">
            <a:off x="5206148" y="681114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5BE7408-8C1E-F585-4805-F83B0AA95F9D}"/>
              </a:ext>
            </a:extLst>
          </p:cNvPr>
          <p:cNvCxnSpPr>
            <a:cxnSpLocks/>
          </p:cNvCxnSpPr>
          <p:nvPr/>
        </p:nvCxnSpPr>
        <p:spPr>
          <a:xfrm flipH="1" flipV="1">
            <a:off x="11411417" y="667270"/>
            <a:ext cx="5749" cy="2162354"/>
          </a:xfrm>
          <a:prstGeom prst="straightConnector1">
            <a:avLst/>
          </a:prstGeom>
          <a:ln w="28575">
            <a:solidFill>
              <a:srgbClr val="7591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7294B3-9E99-AC71-0F6E-75F50726891F}"/>
              </a:ext>
            </a:extLst>
          </p:cNvPr>
          <p:cNvCxnSpPr>
            <a:cxnSpLocks/>
          </p:cNvCxnSpPr>
          <p:nvPr/>
        </p:nvCxnSpPr>
        <p:spPr>
          <a:xfrm flipV="1">
            <a:off x="676480" y="6283225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648BC0F-2B3D-E43B-EB82-D8D1243C34EE}"/>
              </a:ext>
            </a:extLst>
          </p:cNvPr>
          <p:cNvCxnSpPr>
            <a:cxnSpLocks/>
          </p:cNvCxnSpPr>
          <p:nvPr/>
        </p:nvCxnSpPr>
        <p:spPr>
          <a:xfrm flipH="1" flipV="1">
            <a:off x="672861" y="4138603"/>
            <a:ext cx="5749" cy="2162354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7" descr="Icon&#10;&#10;Description automatically generated">
            <a:extLst>
              <a:ext uri="{FF2B5EF4-FFF2-40B4-BE49-F238E27FC236}">
                <a16:creationId xmlns:a16="http://schemas.microsoft.com/office/drawing/2014/main" id="{4FE43078-E76C-4310-7CB8-077F6E1122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36359" t="8432" b="-848"/>
          <a:stretch/>
        </p:blipFill>
        <p:spPr>
          <a:xfrm>
            <a:off x="-4557" y="-1919"/>
            <a:ext cx="1745790" cy="171430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751D7A7-A896-837B-048B-70FD26CE1A95}"/>
              </a:ext>
            </a:extLst>
          </p:cNvPr>
          <p:cNvSpPr txBox="1"/>
          <p:nvPr/>
        </p:nvSpPr>
        <p:spPr>
          <a:xfrm>
            <a:off x="1283790" y="1135375"/>
            <a:ext cx="64094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Conclusão</a:t>
            </a:r>
            <a:endParaRPr lang="en-US" sz="3600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C801424-CD70-8E04-DD3C-32439FA41C36}"/>
              </a:ext>
            </a:extLst>
          </p:cNvPr>
          <p:cNvSpPr txBox="1"/>
          <p:nvPr/>
        </p:nvSpPr>
        <p:spPr>
          <a:xfrm>
            <a:off x="1388852" y="1644565"/>
            <a:ext cx="64094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Subtítulo</a:t>
            </a:r>
            <a:endParaRPr lang="en-US" sz="2400" b="1" dirty="0">
              <a:solidFill>
                <a:srgbClr val="C11017"/>
              </a:solidFill>
              <a:latin typeface="Gulim"/>
              <a:ea typeface="Gulim"/>
              <a:cs typeface="Cordia New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1124EB-C955-A34F-2D78-3E6C4DDC82EC}"/>
              </a:ext>
            </a:extLst>
          </p:cNvPr>
          <p:cNvSpPr txBox="1"/>
          <p:nvPr/>
        </p:nvSpPr>
        <p:spPr>
          <a:xfrm>
            <a:off x="1389811" y="2244865"/>
            <a:ext cx="37465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Inserir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um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pouquinho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de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texto</a:t>
            </a:r>
            <a:endParaRPr lang="en-US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602BCE-33C7-EBD9-D847-47AD39FFEB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156" y="4880342"/>
            <a:ext cx="1994844" cy="1553450"/>
          </a:xfrm>
          <a:prstGeom prst="rect">
            <a:avLst/>
          </a:prstGeom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5D5BA9F3-314C-1106-E02D-EF12B846DA45}"/>
              </a:ext>
            </a:extLst>
          </p:cNvPr>
          <p:cNvSpPr txBox="1"/>
          <p:nvPr/>
        </p:nvSpPr>
        <p:spPr>
          <a:xfrm>
            <a:off x="7762807" y="6352870"/>
            <a:ext cx="663946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VII SBV</a:t>
            </a:r>
          </a:p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16 a 18 de </a:t>
            </a:r>
            <a:r>
              <a:rPr lang="en-US" sz="1000" b="1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junho</a:t>
            </a:r>
            <a:endParaRPr lang="en-US" sz="1000" b="1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4" name="Rectangle: Rounded Corners 20">
            <a:extLst>
              <a:ext uri="{FF2B5EF4-FFF2-40B4-BE49-F238E27FC236}">
                <a16:creationId xmlns:a16="http://schemas.microsoft.com/office/drawing/2014/main" id="{90CE9925-3949-AE4A-ACC1-4DFB8AAF4732}"/>
              </a:ext>
            </a:extLst>
          </p:cNvPr>
          <p:cNvSpPr/>
          <p:nvPr/>
        </p:nvSpPr>
        <p:spPr>
          <a:xfrm>
            <a:off x="-590537" y="6283225"/>
            <a:ext cx="1265207" cy="1279585"/>
          </a:xfrm>
          <a:prstGeom prst="roundRect">
            <a:avLst/>
          </a:prstGeom>
          <a:solidFill>
            <a:srgbClr val="C11017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21">
            <a:extLst>
              <a:ext uri="{FF2B5EF4-FFF2-40B4-BE49-F238E27FC236}">
                <a16:creationId xmlns:a16="http://schemas.microsoft.com/office/drawing/2014/main" id="{1D0F716E-F24F-2F8B-0E32-AA2F9C62EF43}"/>
              </a:ext>
            </a:extLst>
          </p:cNvPr>
          <p:cNvSpPr/>
          <p:nvPr/>
        </p:nvSpPr>
        <p:spPr>
          <a:xfrm>
            <a:off x="11411417" y="-534773"/>
            <a:ext cx="1265207" cy="1279585"/>
          </a:xfrm>
          <a:prstGeom prst="roundRect">
            <a:avLst/>
          </a:prstGeom>
          <a:solidFill>
            <a:srgbClr val="0071BC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39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14AC9-70F8-E43A-DC1B-5BD5C58BC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C20CA23-644D-0D0D-9B53-5FF79729B984}"/>
              </a:ext>
            </a:extLst>
          </p:cNvPr>
          <p:cNvCxnSpPr/>
          <p:nvPr/>
        </p:nvCxnSpPr>
        <p:spPr>
          <a:xfrm flipV="1">
            <a:off x="5206148" y="681114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9C3323A-0C5F-9418-9BDA-D00A0270282A}"/>
              </a:ext>
            </a:extLst>
          </p:cNvPr>
          <p:cNvCxnSpPr>
            <a:cxnSpLocks/>
          </p:cNvCxnSpPr>
          <p:nvPr/>
        </p:nvCxnSpPr>
        <p:spPr>
          <a:xfrm flipH="1" flipV="1">
            <a:off x="11411417" y="667270"/>
            <a:ext cx="5749" cy="2162354"/>
          </a:xfrm>
          <a:prstGeom prst="straightConnector1">
            <a:avLst/>
          </a:prstGeom>
          <a:ln w="28575">
            <a:solidFill>
              <a:srgbClr val="7591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92CCF7-CF4A-45C6-85AE-351D84608EF5}"/>
              </a:ext>
            </a:extLst>
          </p:cNvPr>
          <p:cNvCxnSpPr>
            <a:cxnSpLocks/>
          </p:cNvCxnSpPr>
          <p:nvPr/>
        </p:nvCxnSpPr>
        <p:spPr>
          <a:xfrm flipV="1">
            <a:off x="676480" y="6283225"/>
            <a:ext cx="6205269" cy="5751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82C1AF2-7B2B-5CF9-6883-6C18B6C42F33}"/>
              </a:ext>
            </a:extLst>
          </p:cNvPr>
          <p:cNvCxnSpPr>
            <a:cxnSpLocks/>
          </p:cNvCxnSpPr>
          <p:nvPr/>
        </p:nvCxnSpPr>
        <p:spPr>
          <a:xfrm flipH="1" flipV="1">
            <a:off x="672861" y="4138603"/>
            <a:ext cx="5749" cy="2162354"/>
          </a:xfrm>
          <a:prstGeom prst="straightConnector1">
            <a:avLst/>
          </a:prstGeom>
          <a:ln w="28575">
            <a:solidFill>
              <a:srgbClr val="0C1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7" descr="Icon&#10;&#10;Description automatically generated">
            <a:extLst>
              <a:ext uri="{FF2B5EF4-FFF2-40B4-BE49-F238E27FC236}">
                <a16:creationId xmlns:a16="http://schemas.microsoft.com/office/drawing/2014/main" id="{D857DD15-1120-2808-88B4-EE5BCEE5F1E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36359" t="8432" b="-848"/>
          <a:stretch/>
        </p:blipFill>
        <p:spPr>
          <a:xfrm>
            <a:off x="-4557" y="-1919"/>
            <a:ext cx="1745790" cy="171430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1C3D01C-C4E0-A0E9-AA5E-476657289752}"/>
              </a:ext>
            </a:extLst>
          </p:cNvPr>
          <p:cNvSpPr txBox="1"/>
          <p:nvPr/>
        </p:nvSpPr>
        <p:spPr>
          <a:xfrm>
            <a:off x="1283790" y="1135375"/>
            <a:ext cx="64094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Agradecimentos</a:t>
            </a:r>
            <a:endParaRPr lang="en-US" sz="3600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BF0763D-4177-6E64-1855-36D95176B41F}"/>
              </a:ext>
            </a:extLst>
          </p:cNvPr>
          <p:cNvSpPr txBox="1"/>
          <p:nvPr/>
        </p:nvSpPr>
        <p:spPr>
          <a:xfrm>
            <a:off x="1388852" y="1644565"/>
            <a:ext cx="64094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Subtítulo</a:t>
            </a:r>
            <a:endParaRPr lang="en-US" sz="2400" b="1" dirty="0">
              <a:solidFill>
                <a:srgbClr val="C11017"/>
              </a:solidFill>
              <a:latin typeface="Gulim"/>
              <a:ea typeface="Gulim"/>
              <a:cs typeface="Cordia New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382BB3-11C4-F134-B1F9-85B9B2368248}"/>
              </a:ext>
            </a:extLst>
          </p:cNvPr>
          <p:cNvSpPr txBox="1"/>
          <p:nvPr/>
        </p:nvSpPr>
        <p:spPr>
          <a:xfrm>
            <a:off x="1389811" y="2244865"/>
            <a:ext cx="374650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Inserir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um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pouquinho</a:t>
            </a:r>
            <a:r>
              <a:rPr lang="en-US" sz="1600" dirty="0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 de </a:t>
            </a:r>
            <a:r>
              <a:rPr lang="en-US" sz="1600" dirty="0" err="1">
                <a:solidFill>
                  <a:srgbClr val="545454"/>
                </a:solidFill>
                <a:latin typeface="Gulim"/>
                <a:ea typeface="Calibri"/>
                <a:cs typeface="Calibri"/>
              </a:rPr>
              <a:t>texto</a:t>
            </a:r>
            <a:endParaRPr lang="en-US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11F7D12-4B9B-2152-48A2-CCA9AC05ED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156" y="4880342"/>
            <a:ext cx="1994844" cy="1553450"/>
          </a:xfrm>
          <a:prstGeom prst="rect">
            <a:avLst/>
          </a:prstGeom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14BC7C42-EBE8-F9E3-0503-F86B6C437303}"/>
              </a:ext>
            </a:extLst>
          </p:cNvPr>
          <p:cNvSpPr txBox="1"/>
          <p:nvPr/>
        </p:nvSpPr>
        <p:spPr>
          <a:xfrm>
            <a:off x="7762807" y="6352870"/>
            <a:ext cx="663946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VII SBV</a:t>
            </a:r>
          </a:p>
          <a:p>
            <a:pPr algn="ctr"/>
            <a:r>
              <a:rPr lang="en-US" sz="1000" b="1" dirty="0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16 a 18 de </a:t>
            </a:r>
            <a:r>
              <a:rPr lang="en-US" sz="1000" b="1" dirty="0" err="1">
                <a:solidFill>
                  <a:srgbClr val="C11017"/>
                </a:solidFill>
                <a:latin typeface="Gulim"/>
                <a:ea typeface="Gulim"/>
                <a:cs typeface="Cordia New"/>
              </a:rPr>
              <a:t>junho</a:t>
            </a:r>
            <a:endParaRPr lang="en-US" sz="1000" b="1" dirty="0">
              <a:solidFill>
                <a:srgbClr val="C11017"/>
              </a:solidFill>
              <a:latin typeface="Gulim"/>
              <a:ea typeface="Gulim"/>
              <a:cs typeface="Calibri"/>
            </a:endParaRPr>
          </a:p>
        </p:txBody>
      </p:sp>
      <p:sp>
        <p:nvSpPr>
          <p:cNvPr id="4" name="Rectangle: Rounded Corners 20">
            <a:extLst>
              <a:ext uri="{FF2B5EF4-FFF2-40B4-BE49-F238E27FC236}">
                <a16:creationId xmlns:a16="http://schemas.microsoft.com/office/drawing/2014/main" id="{5834E533-EA6E-7373-2DE6-BF0FC71F8669}"/>
              </a:ext>
            </a:extLst>
          </p:cNvPr>
          <p:cNvSpPr/>
          <p:nvPr/>
        </p:nvSpPr>
        <p:spPr>
          <a:xfrm>
            <a:off x="-590537" y="6283225"/>
            <a:ext cx="1265207" cy="1279585"/>
          </a:xfrm>
          <a:prstGeom prst="roundRect">
            <a:avLst/>
          </a:prstGeom>
          <a:solidFill>
            <a:srgbClr val="C11017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21">
            <a:extLst>
              <a:ext uri="{FF2B5EF4-FFF2-40B4-BE49-F238E27FC236}">
                <a16:creationId xmlns:a16="http://schemas.microsoft.com/office/drawing/2014/main" id="{A78FFF86-9745-C5DC-C6DB-C247C289D063}"/>
              </a:ext>
            </a:extLst>
          </p:cNvPr>
          <p:cNvSpPr/>
          <p:nvPr/>
        </p:nvSpPr>
        <p:spPr>
          <a:xfrm>
            <a:off x="11411417" y="-534773"/>
            <a:ext cx="1265207" cy="1279585"/>
          </a:xfrm>
          <a:prstGeom prst="roundRect">
            <a:avLst/>
          </a:prstGeom>
          <a:solidFill>
            <a:srgbClr val="0071BC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72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97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Gulim</vt:lpstr>
      <vt:lpstr>Arial</vt:lpstr>
      <vt:lpstr>Calibri</vt:lpstr>
      <vt:lpstr>Calibri Light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Thayná Marinho</cp:lastModifiedBy>
  <cp:revision>185</cp:revision>
  <dcterms:created xsi:type="dcterms:W3CDTF">2023-06-06T21:59:42Z</dcterms:created>
  <dcterms:modified xsi:type="dcterms:W3CDTF">2025-05-18T22:33:55Z</dcterms:modified>
</cp:coreProperties>
</file>