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32397700" cy="43192700"/>
  <p:notesSz cx="6858000" cy="9144000"/>
  <p:embeddedFontLst>
    <p:embeddedFont>
      <p:font typeface="Arial Bold" charset="1" panose="020B0802020202020204"/>
      <p:regular r:id="rId7"/>
    </p:embeddedFont>
    <p:embeddedFont>
      <p:font typeface="Arial" charset="1" panose="020B0502020202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FF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42576" y="-144000"/>
            <a:ext cx="33085153" cy="7060478"/>
            <a:chOff x="0" y="0"/>
            <a:chExt cx="2934601" cy="62625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934601" cy="626253"/>
            </a:xfrm>
            <a:custGeom>
              <a:avLst/>
              <a:gdLst/>
              <a:ahLst/>
              <a:cxnLst/>
              <a:rect r="r" b="b" t="t" l="l"/>
              <a:pathLst>
                <a:path h="626253" w="2934601">
                  <a:moveTo>
                    <a:pt x="0" y="0"/>
                  </a:moveTo>
                  <a:lnTo>
                    <a:pt x="2934601" y="0"/>
                  </a:lnTo>
                  <a:lnTo>
                    <a:pt x="2934601" y="626253"/>
                  </a:lnTo>
                  <a:lnTo>
                    <a:pt x="0" y="626253"/>
                  </a:lnTo>
                  <a:close/>
                </a:path>
              </a:pathLst>
            </a:custGeom>
            <a:solidFill>
              <a:srgbClr val="111E4C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47650"/>
              <a:ext cx="2934601" cy="873903"/>
            </a:xfrm>
            <a:prstGeom prst="rect">
              <a:avLst/>
            </a:prstGeom>
          </p:spPr>
          <p:txBody>
            <a:bodyPr anchor="ctr" rtlCol="false" tIns="102626" lIns="102626" bIns="102626" rIns="102626"/>
            <a:lstStyle/>
            <a:p>
              <a:pPr algn="ctr">
                <a:lnSpc>
                  <a:spcPts val="9295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-6672712" y="37787"/>
            <a:ext cx="40167538" cy="6878691"/>
          </a:xfrm>
          <a:custGeom>
            <a:avLst/>
            <a:gdLst/>
            <a:ahLst/>
            <a:cxnLst/>
            <a:rect r="r" b="b" t="t" l="l"/>
            <a:pathLst>
              <a:path h="6878691" w="40167538">
                <a:moveTo>
                  <a:pt x="0" y="0"/>
                </a:moveTo>
                <a:lnTo>
                  <a:pt x="40167538" y="0"/>
                </a:lnTo>
                <a:lnTo>
                  <a:pt x="40167538" y="6878691"/>
                </a:lnTo>
                <a:lnTo>
                  <a:pt x="0" y="68786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080000" y="2081218"/>
            <a:ext cx="13180766" cy="765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b="true" sz="5000" spc="-250">
                <a:solidFill>
                  <a:srgbClr val="FEFFFA"/>
                </a:solidFill>
                <a:latin typeface="Arial Bold"/>
                <a:ea typeface="Arial Bold"/>
                <a:cs typeface="Arial Bold"/>
                <a:sym typeface="Arial Bold"/>
              </a:rPr>
              <a:t>Título do trabalho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2326057" y="7659272"/>
            <a:ext cx="11331323" cy="1013700"/>
            <a:chOff x="0" y="0"/>
            <a:chExt cx="15108431" cy="1351600"/>
          </a:xfrm>
        </p:grpSpPr>
        <p:grpSp>
          <p:nvGrpSpPr>
            <p:cNvPr name="Group 8" id="8"/>
            <p:cNvGrpSpPr/>
            <p:nvPr/>
          </p:nvGrpSpPr>
          <p:grpSpPr>
            <a:xfrm rot="0">
              <a:off x="1597280" y="0"/>
              <a:ext cx="11913872" cy="1351600"/>
              <a:chOff x="0" y="0"/>
              <a:chExt cx="792556" cy="89914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792556" cy="89914"/>
              </a:xfrm>
              <a:custGeom>
                <a:avLst/>
                <a:gdLst/>
                <a:ahLst/>
                <a:cxnLst/>
                <a:rect r="r" b="b" t="t" l="l"/>
                <a:pathLst>
                  <a:path h="89914" w="792556">
                    <a:moveTo>
                      <a:pt x="25993" y="0"/>
                    </a:moveTo>
                    <a:lnTo>
                      <a:pt x="766563" y="0"/>
                    </a:lnTo>
                    <a:cubicBezTo>
                      <a:pt x="773457" y="0"/>
                      <a:pt x="780068" y="2739"/>
                      <a:pt x="784943" y="7613"/>
                    </a:cubicBezTo>
                    <a:cubicBezTo>
                      <a:pt x="789818" y="12488"/>
                      <a:pt x="792556" y="19099"/>
                      <a:pt x="792556" y="25993"/>
                    </a:cubicBezTo>
                    <a:lnTo>
                      <a:pt x="792556" y="63921"/>
                    </a:lnTo>
                    <a:cubicBezTo>
                      <a:pt x="792556" y="70814"/>
                      <a:pt x="789818" y="77426"/>
                      <a:pt x="784943" y="82300"/>
                    </a:cubicBezTo>
                    <a:cubicBezTo>
                      <a:pt x="780068" y="87175"/>
                      <a:pt x="773457" y="89914"/>
                      <a:pt x="766563" y="89914"/>
                    </a:cubicBezTo>
                    <a:lnTo>
                      <a:pt x="25993" y="89914"/>
                    </a:lnTo>
                    <a:cubicBezTo>
                      <a:pt x="19099" y="89914"/>
                      <a:pt x="12488" y="87175"/>
                      <a:pt x="7613" y="82300"/>
                    </a:cubicBezTo>
                    <a:cubicBezTo>
                      <a:pt x="2739" y="77426"/>
                      <a:pt x="0" y="70814"/>
                      <a:pt x="0" y="63921"/>
                    </a:cubicBezTo>
                    <a:lnTo>
                      <a:pt x="0" y="25993"/>
                    </a:lnTo>
                    <a:cubicBezTo>
                      <a:pt x="0" y="19099"/>
                      <a:pt x="2739" y="12488"/>
                      <a:pt x="7613" y="7613"/>
                    </a:cubicBezTo>
                    <a:cubicBezTo>
                      <a:pt x="12488" y="2739"/>
                      <a:pt x="19099" y="0"/>
                      <a:pt x="25993" y="0"/>
                    </a:cubicBezTo>
                    <a:close/>
                  </a:path>
                </a:pathLst>
              </a:custGeom>
              <a:solidFill>
                <a:srgbClr val="0D1D4E"/>
              </a:solidFill>
              <a:ln w="38100" cap="rnd">
                <a:solidFill>
                  <a:srgbClr val="0D1D4E"/>
                </a:solidFill>
                <a:prstDash val="solid"/>
                <a:round/>
              </a:ln>
            </p:spPr>
          </p:sp>
          <p:sp>
            <p:nvSpPr>
              <p:cNvPr name="TextBox 10" id="10"/>
              <p:cNvSpPr txBox="true"/>
              <p:nvPr/>
            </p:nvSpPr>
            <p:spPr>
              <a:xfrm>
                <a:off x="0" y="-133350"/>
                <a:ext cx="792556" cy="223264"/>
              </a:xfrm>
              <a:prstGeom prst="rect">
                <a:avLst/>
              </a:prstGeom>
            </p:spPr>
            <p:txBody>
              <a:bodyPr anchor="ctr" rtlCol="false" tIns="102626" lIns="102626" bIns="102626" rIns="102626"/>
              <a:lstStyle/>
              <a:p>
                <a:pPr algn="ctr">
                  <a:lnSpc>
                    <a:spcPts val="4759"/>
                  </a:lnSpc>
                </a:pPr>
              </a:p>
            </p:txBody>
          </p:sp>
        </p:grpSp>
        <p:sp>
          <p:nvSpPr>
            <p:cNvPr name="TextBox 11" id="11"/>
            <p:cNvSpPr txBox="true"/>
            <p:nvPr/>
          </p:nvSpPr>
          <p:spPr>
            <a:xfrm rot="0">
              <a:off x="0" y="413321"/>
              <a:ext cx="15108431" cy="7023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569"/>
                </a:lnSpc>
              </a:pPr>
              <a:r>
                <a:rPr lang="en-US" b="true" sz="3399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INTRODUÇÃO</a:t>
              </a: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26218441" y="1073420"/>
            <a:ext cx="4998607" cy="3892666"/>
          </a:xfrm>
          <a:custGeom>
            <a:avLst/>
            <a:gdLst/>
            <a:ahLst/>
            <a:cxnLst/>
            <a:rect r="r" b="b" t="t" l="l"/>
            <a:pathLst>
              <a:path h="3892666" w="4998607">
                <a:moveTo>
                  <a:pt x="0" y="0"/>
                </a:moveTo>
                <a:lnTo>
                  <a:pt x="4998608" y="0"/>
                </a:lnTo>
                <a:lnTo>
                  <a:pt x="4998608" y="3892665"/>
                </a:lnTo>
                <a:lnTo>
                  <a:pt x="0" y="38926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0">
            <a:off x="26408298" y="4966085"/>
            <a:ext cx="4618895" cy="1000641"/>
            <a:chOff x="0" y="0"/>
            <a:chExt cx="6158527" cy="1334187"/>
          </a:xfrm>
        </p:grpSpPr>
        <p:sp>
          <p:nvSpPr>
            <p:cNvPr name="TextBox 14" id="14"/>
            <p:cNvSpPr txBox="true"/>
            <p:nvPr/>
          </p:nvSpPr>
          <p:spPr>
            <a:xfrm rot="0">
              <a:off x="689205" y="0"/>
              <a:ext cx="4780116" cy="6096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99"/>
                </a:lnSpc>
              </a:pPr>
              <a:r>
                <a:rPr lang="en-US" b="true" sz="2999" spc="-11">
                  <a:solidFill>
                    <a:srgbClr val="B9181D"/>
                  </a:solidFill>
                  <a:latin typeface="Arial Bold"/>
                  <a:ea typeface="Arial Bold"/>
                  <a:cs typeface="Arial Bold"/>
                  <a:sym typeface="Arial Bold"/>
                </a:rPr>
                <a:t>VII SBV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0" y="708905"/>
              <a:ext cx="6158527" cy="6252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030"/>
                </a:lnSpc>
              </a:pPr>
              <a:r>
                <a:rPr lang="en-US" b="true" sz="3030" spc="-12">
                  <a:solidFill>
                    <a:srgbClr val="B9181D"/>
                  </a:solidFill>
                  <a:latin typeface="Arial Bold"/>
                  <a:ea typeface="Arial Bold"/>
                  <a:cs typeface="Arial Bold"/>
                  <a:sym typeface="Arial Bold"/>
                </a:rPr>
                <a:t>16 A 18 JUNHO 2025</a:t>
              </a: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1505577" y="3115306"/>
            <a:ext cx="2476241" cy="8561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30"/>
              </a:lnSpc>
            </a:pPr>
            <a:r>
              <a:rPr lang="en-US" sz="3030" spc="-151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brasão universidade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642347" y="4451100"/>
            <a:ext cx="20056072" cy="5149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99"/>
              </a:lnSpc>
            </a:pPr>
            <a:r>
              <a:rPr lang="en-US" sz="3399" spc="-16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Sobrenome, Iniciais do autor</a:t>
            </a:r>
            <a:r>
              <a:rPr lang="en-US" sz="3399" spc="-16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399" spc="-16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*; Sobrenome, Iniciais do autor</a:t>
            </a:r>
            <a:r>
              <a:rPr lang="en-US" sz="3399" spc="-16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 2</a:t>
            </a:r>
            <a:r>
              <a:rPr lang="en-US" sz="3399" spc="-16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; Sobrenome, Iniciais do Orientador</a:t>
            </a:r>
            <a:r>
              <a:rPr lang="en-US" sz="3399" spc="-16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3399" spc="-16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3552099" y="5583359"/>
            <a:ext cx="25295803" cy="7759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2799" spc="-13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*e-mail do autor principal</a:t>
            </a:r>
          </a:p>
          <a:p>
            <a:pPr algn="ctr">
              <a:lnSpc>
                <a:spcPts val="2799"/>
              </a:lnSpc>
            </a:pPr>
            <a:r>
              <a:rPr lang="en-US" sz="2799" spc="-13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799" spc="-13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Universidade xxxxxx; </a:t>
            </a:r>
            <a:r>
              <a:rPr lang="en-US" sz="2799" spc="-13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799" spc="-13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 Universidade xxxxxx; </a:t>
            </a:r>
            <a:r>
              <a:rPr lang="en-US" sz="2799" spc="-13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2799" spc="-139">
                <a:solidFill>
                  <a:srgbClr val="FEFFFA"/>
                </a:solidFill>
                <a:latin typeface="Arial"/>
                <a:ea typeface="Arial"/>
                <a:cs typeface="Arial"/>
                <a:sym typeface="Arial"/>
              </a:rPr>
              <a:t>Universidade xxxxxx </a:t>
            </a:r>
          </a:p>
        </p:txBody>
      </p:sp>
      <p:sp>
        <p:nvSpPr>
          <p:cNvPr name="AutoShape 19" id="19"/>
          <p:cNvSpPr/>
          <p:nvPr/>
        </p:nvSpPr>
        <p:spPr>
          <a:xfrm>
            <a:off x="16142850" y="7415459"/>
            <a:ext cx="0" cy="30086725"/>
          </a:xfrm>
          <a:prstGeom prst="line">
            <a:avLst/>
          </a:prstGeom>
          <a:ln cap="flat" w="114300">
            <a:solidFill>
              <a:srgbClr val="0D1D4E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0" id="20"/>
          <p:cNvSpPr txBox="true"/>
          <p:nvPr/>
        </p:nvSpPr>
        <p:spPr>
          <a:xfrm rot="0">
            <a:off x="3240000" y="9177796"/>
            <a:ext cx="9342768" cy="10337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Texto: Arial, 28</a:t>
            </a:r>
          </a:p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Legendas: Arial, 18</a:t>
            </a:r>
          </a:p>
        </p:txBody>
      </p:sp>
      <p:grpSp>
        <p:nvGrpSpPr>
          <p:cNvPr name="Group 21" id="21"/>
          <p:cNvGrpSpPr/>
          <p:nvPr/>
        </p:nvGrpSpPr>
        <p:grpSpPr>
          <a:xfrm rot="0">
            <a:off x="2245722" y="13897752"/>
            <a:ext cx="11331323" cy="1013700"/>
            <a:chOff x="0" y="0"/>
            <a:chExt cx="15108431" cy="1351600"/>
          </a:xfrm>
        </p:grpSpPr>
        <p:grpSp>
          <p:nvGrpSpPr>
            <p:cNvPr name="Group 22" id="22"/>
            <p:cNvGrpSpPr/>
            <p:nvPr/>
          </p:nvGrpSpPr>
          <p:grpSpPr>
            <a:xfrm rot="0">
              <a:off x="1597280" y="0"/>
              <a:ext cx="11913872" cy="1351600"/>
              <a:chOff x="0" y="0"/>
              <a:chExt cx="792556" cy="89914"/>
            </a:xfrm>
          </p:grpSpPr>
          <p:sp>
            <p:nvSpPr>
              <p:cNvPr name="Freeform 23" id="23"/>
              <p:cNvSpPr/>
              <p:nvPr/>
            </p:nvSpPr>
            <p:spPr>
              <a:xfrm flipH="false" flipV="false" rot="0">
                <a:off x="0" y="0"/>
                <a:ext cx="792556" cy="89914"/>
              </a:xfrm>
              <a:custGeom>
                <a:avLst/>
                <a:gdLst/>
                <a:ahLst/>
                <a:cxnLst/>
                <a:rect r="r" b="b" t="t" l="l"/>
                <a:pathLst>
                  <a:path h="89914" w="792556">
                    <a:moveTo>
                      <a:pt x="25993" y="0"/>
                    </a:moveTo>
                    <a:lnTo>
                      <a:pt x="766563" y="0"/>
                    </a:lnTo>
                    <a:cubicBezTo>
                      <a:pt x="773457" y="0"/>
                      <a:pt x="780068" y="2739"/>
                      <a:pt x="784943" y="7613"/>
                    </a:cubicBezTo>
                    <a:cubicBezTo>
                      <a:pt x="789818" y="12488"/>
                      <a:pt x="792556" y="19099"/>
                      <a:pt x="792556" y="25993"/>
                    </a:cubicBezTo>
                    <a:lnTo>
                      <a:pt x="792556" y="63921"/>
                    </a:lnTo>
                    <a:cubicBezTo>
                      <a:pt x="792556" y="70814"/>
                      <a:pt x="789818" y="77426"/>
                      <a:pt x="784943" y="82300"/>
                    </a:cubicBezTo>
                    <a:cubicBezTo>
                      <a:pt x="780068" y="87175"/>
                      <a:pt x="773457" y="89914"/>
                      <a:pt x="766563" y="89914"/>
                    </a:cubicBezTo>
                    <a:lnTo>
                      <a:pt x="25993" y="89914"/>
                    </a:lnTo>
                    <a:cubicBezTo>
                      <a:pt x="19099" y="89914"/>
                      <a:pt x="12488" y="87175"/>
                      <a:pt x="7613" y="82300"/>
                    </a:cubicBezTo>
                    <a:cubicBezTo>
                      <a:pt x="2739" y="77426"/>
                      <a:pt x="0" y="70814"/>
                      <a:pt x="0" y="63921"/>
                    </a:cubicBezTo>
                    <a:lnTo>
                      <a:pt x="0" y="25993"/>
                    </a:lnTo>
                    <a:cubicBezTo>
                      <a:pt x="0" y="19099"/>
                      <a:pt x="2739" y="12488"/>
                      <a:pt x="7613" y="7613"/>
                    </a:cubicBezTo>
                    <a:cubicBezTo>
                      <a:pt x="12488" y="2739"/>
                      <a:pt x="19099" y="0"/>
                      <a:pt x="25993" y="0"/>
                    </a:cubicBezTo>
                    <a:close/>
                  </a:path>
                </a:pathLst>
              </a:custGeom>
              <a:solidFill>
                <a:srgbClr val="0D1D4E"/>
              </a:solidFill>
              <a:ln w="38100" cap="rnd">
                <a:solidFill>
                  <a:srgbClr val="0D1D4E"/>
                </a:solidFill>
                <a:prstDash val="solid"/>
                <a:round/>
              </a:ln>
            </p:spPr>
          </p:sp>
          <p:sp>
            <p:nvSpPr>
              <p:cNvPr name="TextBox 24" id="24"/>
              <p:cNvSpPr txBox="true"/>
              <p:nvPr/>
            </p:nvSpPr>
            <p:spPr>
              <a:xfrm>
                <a:off x="0" y="-133350"/>
                <a:ext cx="792556" cy="223264"/>
              </a:xfrm>
              <a:prstGeom prst="rect">
                <a:avLst/>
              </a:prstGeom>
            </p:spPr>
            <p:txBody>
              <a:bodyPr anchor="ctr" rtlCol="false" tIns="102626" lIns="102626" bIns="102626" rIns="102626"/>
              <a:lstStyle/>
              <a:p>
                <a:pPr algn="ctr">
                  <a:lnSpc>
                    <a:spcPts val="4759"/>
                  </a:lnSpc>
                </a:pPr>
              </a:p>
            </p:txBody>
          </p:sp>
        </p:grpSp>
        <p:sp>
          <p:nvSpPr>
            <p:cNvPr name="TextBox 25" id="25"/>
            <p:cNvSpPr txBox="true"/>
            <p:nvPr/>
          </p:nvSpPr>
          <p:spPr>
            <a:xfrm rot="0">
              <a:off x="0" y="413321"/>
              <a:ext cx="15108431" cy="7023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569"/>
                </a:lnSpc>
              </a:pPr>
              <a:r>
                <a:rPr lang="en-US" b="true" sz="3399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OBJETIVOS</a:t>
              </a: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17828677" y="38439450"/>
            <a:ext cx="11331323" cy="1013700"/>
            <a:chOff x="0" y="0"/>
            <a:chExt cx="15108431" cy="1351600"/>
          </a:xfrm>
        </p:grpSpPr>
        <p:grpSp>
          <p:nvGrpSpPr>
            <p:cNvPr name="Group 27" id="27"/>
            <p:cNvGrpSpPr/>
            <p:nvPr/>
          </p:nvGrpSpPr>
          <p:grpSpPr>
            <a:xfrm rot="0">
              <a:off x="1597280" y="0"/>
              <a:ext cx="11913872" cy="1351600"/>
              <a:chOff x="0" y="0"/>
              <a:chExt cx="792556" cy="89914"/>
            </a:xfrm>
          </p:grpSpPr>
          <p:sp>
            <p:nvSpPr>
              <p:cNvPr name="Freeform 28" id="28"/>
              <p:cNvSpPr/>
              <p:nvPr/>
            </p:nvSpPr>
            <p:spPr>
              <a:xfrm flipH="false" flipV="false" rot="0">
                <a:off x="0" y="0"/>
                <a:ext cx="792556" cy="89914"/>
              </a:xfrm>
              <a:custGeom>
                <a:avLst/>
                <a:gdLst/>
                <a:ahLst/>
                <a:cxnLst/>
                <a:rect r="r" b="b" t="t" l="l"/>
                <a:pathLst>
                  <a:path h="89914" w="792556">
                    <a:moveTo>
                      <a:pt x="25993" y="0"/>
                    </a:moveTo>
                    <a:lnTo>
                      <a:pt x="766563" y="0"/>
                    </a:lnTo>
                    <a:cubicBezTo>
                      <a:pt x="773457" y="0"/>
                      <a:pt x="780068" y="2739"/>
                      <a:pt x="784943" y="7613"/>
                    </a:cubicBezTo>
                    <a:cubicBezTo>
                      <a:pt x="789818" y="12488"/>
                      <a:pt x="792556" y="19099"/>
                      <a:pt x="792556" y="25993"/>
                    </a:cubicBezTo>
                    <a:lnTo>
                      <a:pt x="792556" y="63921"/>
                    </a:lnTo>
                    <a:cubicBezTo>
                      <a:pt x="792556" y="70814"/>
                      <a:pt x="789818" y="77426"/>
                      <a:pt x="784943" y="82300"/>
                    </a:cubicBezTo>
                    <a:cubicBezTo>
                      <a:pt x="780068" y="87175"/>
                      <a:pt x="773457" y="89914"/>
                      <a:pt x="766563" y="89914"/>
                    </a:cubicBezTo>
                    <a:lnTo>
                      <a:pt x="25993" y="89914"/>
                    </a:lnTo>
                    <a:cubicBezTo>
                      <a:pt x="19099" y="89914"/>
                      <a:pt x="12488" y="87175"/>
                      <a:pt x="7613" y="82300"/>
                    </a:cubicBezTo>
                    <a:cubicBezTo>
                      <a:pt x="2739" y="77426"/>
                      <a:pt x="0" y="70814"/>
                      <a:pt x="0" y="63921"/>
                    </a:cubicBezTo>
                    <a:lnTo>
                      <a:pt x="0" y="25993"/>
                    </a:lnTo>
                    <a:cubicBezTo>
                      <a:pt x="0" y="19099"/>
                      <a:pt x="2739" y="12488"/>
                      <a:pt x="7613" y="7613"/>
                    </a:cubicBezTo>
                    <a:cubicBezTo>
                      <a:pt x="12488" y="2739"/>
                      <a:pt x="19099" y="0"/>
                      <a:pt x="25993" y="0"/>
                    </a:cubicBezTo>
                    <a:close/>
                  </a:path>
                </a:pathLst>
              </a:custGeom>
              <a:solidFill>
                <a:srgbClr val="0D1D4E"/>
              </a:solidFill>
              <a:ln w="38100" cap="rnd">
                <a:solidFill>
                  <a:srgbClr val="0D1D4E"/>
                </a:solidFill>
                <a:prstDash val="solid"/>
                <a:round/>
              </a:ln>
            </p:spPr>
          </p:sp>
          <p:sp>
            <p:nvSpPr>
              <p:cNvPr name="TextBox 29" id="29"/>
              <p:cNvSpPr txBox="true"/>
              <p:nvPr/>
            </p:nvSpPr>
            <p:spPr>
              <a:xfrm>
                <a:off x="0" y="-133350"/>
                <a:ext cx="792556" cy="223264"/>
              </a:xfrm>
              <a:prstGeom prst="rect">
                <a:avLst/>
              </a:prstGeom>
            </p:spPr>
            <p:txBody>
              <a:bodyPr anchor="ctr" rtlCol="false" tIns="102626" lIns="102626" bIns="102626" rIns="102626"/>
              <a:lstStyle/>
              <a:p>
                <a:pPr algn="ctr">
                  <a:lnSpc>
                    <a:spcPts val="4759"/>
                  </a:lnSpc>
                </a:pPr>
              </a:p>
            </p:txBody>
          </p:sp>
        </p:grpSp>
        <p:sp>
          <p:nvSpPr>
            <p:cNvPr name="TextBox 30" id="30"/>
            <p:cNvSpPr txBox="true"/>
            <p:nvPr/>
          </p:nvSpPr>
          <p:spPr>
            <a:xfrm rot="0">
              <a:off x="0" y="413321"/>
              <a:ext cx="15108431" cy="7023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569"/>
                </a:lnSpc>
              </a:pPr>
              <a:r>
                <a:rPr lang="en-US" b="true" sz="3399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APOIO FINANCEIRO</a:t>
              </a: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2079733" y="38439450"/>
            <a:ext cx="11331323" cy="1013700"/>
            <a:chOff x="0" y="0"/>
            <a:chExt cx="15108431" cy="1351600"/>
          </a:xfrm>
        </p:grpSpPr>
        <p:grpSp>
          <p:nvGrpSpPr>
            <p:cNvPr name="Group 32" id="32"/>
            <p:cNvGrpSpPr/>
            <p:nvPr/>
          </p:nvGrpSpPr>
          <p:grpSpPr>
            <a:xfrm rot="0">
              <a:off x="1597280" y="0"/>
              <a:ext cx="11913872" cy="1351600"/>
              <a:chOff x="0" y="0"/>
              <a:chExt cx="792556" cy="89914"/>
            </a:xfrm>
          </p:grpSpPr>
          <p:sp>
            <p:nvSpPr>
              <p:cNvPr name="Freeform 33" id="33"/>
              <p:cNvSpPr/>
              <p:nvPr/>
            </p:nvSpPr>
            <p:spPr>
              <a:xfrm flipH="false" flipV="false" rot="0">
                <a:off x="0" y="0"/>
                <a:ext cx="792556" cy="89914"/>
              </a:xfrm>
              <a:custGeom>
                <a:avLst/>
                <a:gdLst/>
                <a:ahLst/>
                <a:cxnLst/>
                <a:rect r="r" b="b" t="t" l="l"/>
                <a:pathLst>
                  <a:path h="89914" w="792556">
                    <a:moveTo>
                      <a:pt x="25993" y="0"/>
                    </a:moveTo>
                    <a:lnTo>
                      <a:pt x="766563" y="0"/>
                    </a:lnTo>
                    <a:cubicBezTo>
                      <a:pt x="773457" y="0"/>
                      <a:pt x="780068" y="2739"/>
                      <a:pt x="784943" y="7613"/>
                    </a:cubicBezTo>
                    <a:cubicBezTo>
                      <a:pt x="789818" y="12488"/>
                      <a:pt x="792556" y="19099"/>
                      <a:pt x="792556" y="25993"/>
                    </a:cubicBezTo>
                    <a:lnTo>
                      <a:pt x="792556" y="63921"/>
                    </a:lnTo>
                    <a:cubicBezTo>
                      <a:pt x="792556" y="70814"/>
                      <a:pt x="789818" y="77426"/>
                      <a:pt x="784943" y="82300"/>
                    </a:cubicBezTo>
                    <a:cubicBezTo>
                      <a:pt x="780068" y="87175"/>
                      <a:pt x="773457" y="89914"/>
                      <a:pt x="766563" y="89914"/>
                    </a:cubicBezTo>
                    <a:lnTo>
                      <a:pt x="25993" y="89914"/>
                    </a:lnTo>
                    <a:cubicBezTo>
                      <a:pt x="19099" y="89914"/>
                      <a:pt x="12488" y="87175"/>
                      <a:pt x="7613" y="82300"/>
                    </a:cubicBezTo>
                    <a:cubicBezTo>
                      <a:pt x="2739" y="77426"/>
                      <a:pt x="0" y="70814"/>
                      <a:pt x="0" y="63921"/>
                    </a:cubicBezTo>
                    <a:lnTo>
                      <a:pt x="0" y="25993"/>
                    </a:lnTo>
                    <a:cubicBezTo>
                      <a:pt x="0" y="19099"/>
                      <a:pt x="2739" y="12488"/>
                      <a:pt x="7613" y="7613"/>
                    </a:cubicBezTo>
                    <a:cubicBezTo>
                      <a:pt x="12488" y="2739"/>
                      <a:pt x="19099" y="0"/>
                      <a:pt x="25993" y="0"/>
                    </a:cubicBezTo>
                    <a:close/>
                  </a:path>
                </a:pathLst>
              </a:custGeom>
              <a:solidFill>
                <a:srgbClr val="0D1D4E"/>
              </a:solidFill>
              <a:ln w="38100" cap="rnd">
                <a:solidFill>
                  <a:srgbClr val="0D1D4E"/>
                </a:solidFill>
                <a:prstDash val="solid"/>
                <a:round/>
              </a:ln>
            </p:spPr>
          </p:sp>
          <p:sp>
            <p:nvSpPr>
              <p:cNvPr name="TextBox 34" id="34"/>
              <p:cNvSpPr txBox="true"/>
              <p:nvPr/>
            </p:nvSpPr>
            <p:spPr>
              <a:xfrm>
                <a:off x="0" y="-133350"/>
                <a:ext cx="792556" cy="223264"/>
              </a:xfrm>
              <a:prstGeom prst="rect">
                <a:avLst/>
              </a:prstGeom>
            </p:spPr>
            <p:txBody>
              <a:bodyPr anchor="ctr" rtlCol="false" tIns="102626" lIns="102626" bIns="102626" rIns="102626"/>
              <a:lstStyle/>
              <a:p>
                <a:pPr algn="ctr">
                  <a:lnSpc>
                    <a:spcPts val="4759"/>
                  </a:lnSpc>
                </a:pPr>
              </a:p>
            </p:txBody>
          </p:sp>
        </p:grpSp>
        <p:sp>
          <p:nvSpPr>
            <p:cNvPr name="TextBox 35" id="35"/>
            <p:cNvSpPr txBox="true"/>
            <p:nvPr/>
          </p:nvSpPr>
          <p:spPr>
            <a:xfrm rot="0">
              <a:off x="0" y="413321"/>
              <a:ext cx="15108431" cy="7023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569"/>
                </a:lnSpc>
              </a:pPr>
              <a:r>
                <a:rPr lang="en-US" b="true" sz="3399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CONCLUSÃO</a:t>
              </a:r>
            </a:p>
          </p:txBody>
        </p:sp>
      </p:grpSp>
      <p:grpSp>
        <p:nvGrpSpPr>
          <p:cNvPr name="Group 36" id="36"/>
          <p:cNvGrpSpPr/>
          <p:nvPr/>
        </p:nvGrpSpPr>
        <p:grpSpPr>
          <a:xfrm rot="0">
            <a:off x="2326057" y="18597626"/>
            <a:ext cx="11331323" cy="1013700"/>
            <a:chOff x="0" y="0"/>
            <a:chExt cx="15108431" cy="1351600"/>
          </a:xfrm>
        </p:grpSpPr>
        <p:grpSp>
          <p:nvGrpSpPr>
            <p:cNvPr name="Group 37" id="37"/>
            <p:cNvGrpSpPr/>
            <p:nvPr/>
          </p:nvGrpSpPr>
          <p:grpSpPr>
            <a:xfrm rot="0">
              <a:off x="1597280" y="0"/>
              <a:ext cx="11913872" cy="1351600"/>
              <a:chOff x="0" y="0"/>
              <a:chExt cx="792556" cy="89914"/>
            </a:xfrm>
          </p:grpSpPr>
          <p:sp>
            <p:nvSpPr>
              <p:cNvPr name="Freeform 38" id="38"/>
              <p:cNvSpPr/>
              <p:nvPr/>
            </p:nvSpPr>
            <p:spPr>
              <a:xfrm flipH="false" flipV="false" rot="0">
                <a:off x="0" y="0"/>
                <a:ext cx="792556" cy="89914"/>
              </a:xfrm>
              <a:custGeom>
                <a:avLst/>
                <a:gdLst/>
                <a:ahLst/>
                <a:cxnLst/>
                <a:rect r="r" b="b" t="t" l="l"/>
                <a:pathLst>
                  <a:path h="89914" w="792556">
                    <a:moveTo>
                      <a:pt x="25993" y="0"/>
                    </a:moveTo>
                    <a:lnTo>
                      <a:pt x="766563" y="0"/>
                    </a:lnTo>
                    <a:cubicBezTo>
                      <a:pt x="773457" y="0"/>
                      <a:pt x="780068" y="2739"/>
                      <a:pt x="784943" y="7613"/>
                    </a:cubicBezTo>
                    <a:cubicBezTo>
                      <a:pt x="789818" y="12488"/>
                      <a:pt x="792556" y="19099"/>
                      <a:pt x="792556" y="25993"/>
                    </a:cubicBezTo>
                    <a:lnTo>
                      <a:pt x="792556" y="63921"/>
                    </a:lnTo>
                    <a:cubicBezTo>
                      <a:pt x="792556" y="70814"/>
                      <a:pt x="789818" y="77426"/>
                      <a:pt x="784943" y="82300"/>
                    </a:cubicBezTo>
                    <a:cubicBezTo>
                      <a:pt x="780068" y="87175"/>
                      <a:pt x="773457" y="89914"/>
                      <a:pt x="766563" y="89914"/>
                    </a:cubicBezTo>
                    <a:lnTo>
                      <a:pt x="25993" y="89914"/>
                    </a:lnTo>
                    <a:cubicBezTo>
                      <a:pt x="19099" y="89914"/>
                      <a:pt x="12488" y="87175"/>
                      <a:pt x="7613" y="82300"/>
                    </a:cubicBezTo>
                    <a:cubicBezTo>
                      <a:pt x="2739" y="77426"/>
                      <a:pt x="0" y="70814"/>
                      <a:pt x="0" y="63921"/>
                    </a:cubicBezTo>
                    <a:lnTo>
                      <a:pt x="0" y="25993"/>
                    </a:lnTo>
                    <a:cubicBezTo>
                      <a:pt x="0" y="19099"/>
                      <a:pt x="2739" y="12488"/>
                      <a:pt x="7613" y="7613"/>
                    </a:cubicBezTo>
                    <a:cubicBezTo>
                      <a:pt x="12488" y="2739"/>
                      <a:pt x="19099" y="0"/>
                      <a:pt x="25993" y="0"/>
                    </a:cubicBezTo>
                    <a:close/>
                  </a:path>
                </a:pathLst>
              </a:custGeom>
              <a:solidFill>
                <a:srgbClr val="0D1D4E"/>
              </a:solidFill>
              <a:ln w="38100" cap="rnd">
                <a:solidFill>
                  <a:srgbClr val="0D1D4E"/>
                </a:solidFill>
                <a:prstDash val="solid"/>
                <a:round/>
              </a:ln>
            </p:spPr>
          </p:sp>
          <p:sp>
            <p:nvSpPr>
              <p:cNvPr name="TextBox 39" id="39"/>
              <p:cNvSpPr txBox="true"/>
              <p:nvPr/>
            </p:nvSpPr>
            <p:spPr>
              <a:xfrm>
                <a:off x="0" y="-133350"/>
                <a:ext cx="792556" cy="223264"/>
              </a:xfrm>
              <a:prstGeom prst="rect">
                <a:avLst/>
              </a:prstGeom>
            </p:spPr>
            <p:txBody>
              <a:bodyPr anchor="ctr" rtlCol="false" tIns="102626" lIns="102626" bIns="102626" rIns="102626"/>
              <a:lstStyle/>
              <a:p>
                <a:pPr algn="ctr">
                  <a:lnSpc>
                    <a:spcPts val="4759"/>
                  </a:lnSpc>
                </a:pPr>
              </a:p>
            </p:txBody>
          </p:sp>
        </p:grpSp>
        <p:sp>
          <p:nvSpPr>
            <p:cNvPr name="TextBox 40" id="40"/>
            <p:cNvSpPr txBox="true"/>
            <p:nvPr/>
          </p:nvSpPr>
          <p:spPr>
            <a:xfrm rot="0">
              <a:off x="0" y="413321"/>
              <a:ext cx="15108431" cy="7023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569"/>
                </a:lnSpc>
              </a:pPr>
              <a:r>
                <a:rPr lang="en-US" b="true" sz="3399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METODOLOGIA</a:t>
              </a: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18628875" y="7659272"/>
            <a:ext cx="11331323" cy="1013700"/>
            <a:chOff x="0" y="0"/>
            <a:chExt cx="15108431" cy="1351600"/>
          </a:xfrm>
        </p:grpSpPr>
        <p:grpSp>
          <p:nvGrpSpPr>
            <p:cNvPr name="Group 42" id="42"/>
            <p:cNvGrpSpPr/>
            <p:nvPr/>
          </p:nvGrpSpPr>
          <p:grpSpPr>
            <a:xfrm rot="0">
              <a:off x="1597280" y="0"/>
              <a:ext cx="11913872" cy="1351600"/>
              <a:chOff x="0" y="0"/>
              <a:chExt cx="792556" cy="89914"/>
            </a:xfrm>
          </p:grpSpPr>
          <p:sp>
            <p:nvSpPr>
              <p:cNvPr name="Freeform 43" id="43"/>
              <p:cNvSpPr/>
              <p:nvPr/>
            </p:nvSpPr>
            <p:spPr>
              <a:xfrm flipH="false" flipV="false" rot="0">
                <a:off x="0" y="0"/>
                <a:ext cx="792556" cy="89914"/>
              </a:xfrm>
              <a:custGeom>
                <a:avLst/>
                <a:gdLst/>
                <a:ahLst/>
                <a:cxnLst/>
                <a:rect r="r" b="b" t="t" l="l"/>
                <a:pathLst>
                  <a:path h="89914" w="792556">
                    <a:moveTo>
                      <a:pt x="25993" y="0"/>
                    </a:moveTo>
                    <a:lnTo>
                      <a:pt x="766563" y="0"/>
                    </a:lnTo>
                    <a:cubicBezTo>
                      <a:pt x="773457" y="0"/>
                      <a:pt x="780068" y="2739"/>
                      <a:pt x="784943" y="7613"/>
                    </a:cubicBezTo>
                    <a:cubicBezTo>
                      <a:pt x="789818" y="12488"/>
                      <a:pt x="792556" y="19099"/>
                      <a:pt x="792556" y="25993"/>
                    </a:cubicBezTo>
                    <a:lnTo>
                      <a:pt x="792556" y="63921"/>
                    </a:lnTo>
                    <a:cubicBezTo>
                      <a:pt x="792556" y="70814"/>
                      <a:pt x="789818" y="77426"/>
                      <a:pt x="784943" y="82300"/>
                    </a:cubicBezTo>
                    <a:cubicBezTo>
                      <a:pt x="780068" y="87175"/>
                      <a:pt x="773457" y="89914"/>
                      <a:pt x="766563" y="89914"/>
                    </a:cubicBezTo>
                    <a:lnTo>
                      <a:pt x="25993" y="89914"/>
                    </a:lnTo>
                    <a:cubicBezTo>
                      <a:pt x="19099" y="89914"/>
                      <a:pt x="12488" y="87175"/>
                      <a:pt x="7613" y="82300"/>
                    </a:cubicBezTo>
                    <a:cubicBezTo>
                      <a:pt x="2739" y="77426"/>
                      <a:pt x="0" y="70814"/>
                      <a:pt x="0" y="63921"/>
                    </a:cubicBezTo>
                    <a:lnTo>
                      <a:pt x="0" y="25993"/>
                    </a:lnTo>
                    <a:cubicBezTo>
                      <a:pt x="0" y="19099"/>
                      <a:pt x="2739" y="12488"/>
                      <a:pt x="7613" y="7613"/>
                    </a:cubicBezTo>
                    <a:cubicBezTo>
                      <a:pt x="12488" y="2739"/>
                      <a:pt x="19099" y="0"/>
                      <a:pt x="25993" y="0"/>
                    </a:cubicBezTo>
                    <a:close/>
                  </a:path>
                </a:pathLst>
              </a:custGeom>
              <a:solidFill>
                <a:srgbClr val="0D1D4E"/>
              </a:solidFill>
              <a:ln w="38100" cap="rnd">
                <a:solidFill>
                  <a:srgbClr val="0D1D4E"/>
                </a:solidFill>
                <a:prstDash val="solid"/>
                <a:round/>
              </a:ln>
            </p:spPr>
          </p:sp>
          <p:sp>
            <p:nvSpPr>
              <p:cNvPr name="TextBox 44" id="44"/>
              <p:cNvSpPr txBox="true"/>
              <p:nvPr/>
            </p:nvSpPr>
            <p:spPr>
              <a:xfrm>
                <a:off x="0" y="-133350"/>
                <a:ext cx="792556" cy="223264"/>
              </a:xfrm>
              <a:prstGeom prst="rect">
                <a:avLst/>
              </a:prstGeom>
            </p:spPr>
            <p:txBody>
              <a:bodyPr anchor="ctr" rtlCol="false" tIns="102626" lIns="102626" bIns="102626" rIns="102626"/>
              <a:lstStyle/>
              <a:p>
                <a:pPr algn="ctr">
                  <a:lnSpc>
                    <a:spcPts val="4759"/>
                  </a:lnSpc>
                </a:pPr>
              </a:p>
            </p:txBody>
          </p:sp>
        </p:grpSp>
        <p:sp>
          <p:nvSpPr>
            <p:cNvPr name="TextBox 45" id="45"/>
            <p:cNvSpPr txBox="true"/>
            <p:nvPr/>
          </p:nvSpPr>
          <p:spPr>
            <a:xfrm rot="0">
              <a:off x="0" y="413321"/>
              <a:ext cx="15108431" cy="7023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569"/>
                </a:lnSpc>
              </a:pPr>
              <a:r>
                <a:rPr lang="en-US" b="true" sz="3399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RESULTADOS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DAGn1sBmM2I</dc:identifier>
  <dcterms:modified xsi:type="dcterms:W3CDTF">2011-08-01T06:04:30Z</dcterms:modified>
  <cp:revision>1</cp:revision>
  <dc:title>template-pôster-sbv25</dc:title>
</cp:coreProperties>
</file>